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sldIdLst>
    <p:sldId id="282" r:id="rId2"/>
    <p:sldId id="283" r:id="rId3"/>
    <p:sldId id="284" r:id="rId4"/>
    <p:sldId id="285" r:id="rId5"/>
    <p:sldId id="290" r:id="rId6"/>
    <p:sldId id="286" r:id="rId7"/>
    <p:sldId id="288" r:id="rId8"/>
    <p:sldId id="28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E00"/>
    <a:srgbClr val="367C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5"/>
  </p:normalViewPr>
  <p:slideViewPr>
    <p:cSldViewPr snapToGrid="0" snapToObjects="1">
      <p:cViewPr>
        <p:scale>
          <a:sx n="108" d="100"/>
          <a:sy n="108" d="100"/>
        </p:scale>
        <p:origin x="73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0A133-3361-964A-8C55-755F5E466A34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F3209-4883-0640-954E-B38F02BD1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22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74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76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1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57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087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3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175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95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0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1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24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3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262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827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652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7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85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73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7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00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Recap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1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5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Use Case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Last visited field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Notes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Notifications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2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37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(iOS)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Log in Screen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Dashboard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Navigation menu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Created Notes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3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26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(navigation)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Apple maps integration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Current location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Field boundary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4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01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(navigation)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Apple maps integration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Current location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Field boundary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5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313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</a:t>
            </a:r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API)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Frameworks integration</a:t>
            </a:r>
          </a:p>
          <a:p>
            <a:pPr lvl="1"/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JDServices</a:t>
            </a: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AFNetworking</a:t>
            </a: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SBJson5</a:t>
            </a: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Bridge method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6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95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Current development plan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1" y="2101932"/>
            <a:ext cx="1700766" cy="17140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7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0791" y="2239712"/>
            <a:ext cx="1438441" cy="143844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1056" y="1919439"/>
            <a:ext cx="2078986" cy="207898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99068" y="2730994"/>
            <a:ext cx="700974" cy="70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69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Current development plan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8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50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3434</TotalTime>
  <Words>355</Words>
  <Application>Microsoft Macintosh PowerPoint</Application>
  <PresentationFormat>Widescreen</PresentationFormat>
  <Paragraphs>67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Helvetica Neue</vt:lpstr>
      <vt:lpstr>Helvetica Neue Condensed</vt:lpstr>
      <vt:lpstr>Arial</vt:lpstr>
      <vt:lpstr>Office Theme</vt:lpstr>
      <vt:lpstr>Recap</vt:lpstr>
      <vt:lpstr>Use Case</vt:lpstr>
      <vt:lpstr>Implementation (iOS)</vt:lpstr>
      <vt:lpstr>Implementation (navigation)</vt:lpstr>
      <vt:lpstr>Implementation (navigation)</vt:lpstr>
      <vt:lpstr>Implementation (API)</vt:lpstr>
      <vt:lpstr>Current development plan</vt:lpstr>
      <vt:lpstr>Current development plan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Requirements</dc:title>
  <dc:creator>Md. Nabid Imteaj</dc:creator>
  <cp:lastModifiedBy>Md. Nabid Imteaj</cp:lastModifiedBy>
  <cp:revision>44</cp:revision>
  <dcterms:created xsi:type="dcterms:W3CDTF">2019-10-21T07:54:10Z</dcterms:created>
  <dcterms:modified xsi:type="dcterms:W3CDTF">2019-11-19T21:00:43Z</dcterms:modified>
</cp:coreProperties>
</file>

<file path=docProps/thumbnail.jpeg>
</file>